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96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34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542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35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11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9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63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0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13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043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3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79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47E4-CBBA-42D1-863C-C5D4405DEE05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04895-7C8C-43BD-8B5C-B843ECCDE9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34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imo24.d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963240"/>
              </p:ext>
            </p:extLst>
          </p:nvPr>
        </p:nvGraphicFramePr>
        <p:xfrm>
          <a:off x="269698" y="894232"/>
          <a:ext cx="3628968" cy="572269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04429523"/>
                    </a:ext>
                  </a:extLst>
                </a:gridCol>
                <a:gridCol w="2003368">
                  <a:extLst>
                    <a:ext uri="{9D8B030D-6E8A-4147-A177-3AD203B41FA5}">
                      <a16:colId xmlns:a16="http://schemas.microsoft.com/office/drawing/2014/main" val="2574848558"/>
                    </a:ext>
                  </a:extLst>
                </a:gridCol>
              </a:tblGrid>
              <a:tr h="11445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de-DE" dirty="0">
                          <a:latin typeface="Bahnschrift" panose="020B0502040204020203" pitchFamily="34" charset="0"/>
                        </a:rPr>
                        <a:t>Projektname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algn="l"/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140198"/>
                  </a:ext>
                </a:extLst>
              </a:tr>
              <a:tr h="11445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de-DE" dirty="0">
                          <a:latin typeface="Bahnschrift" panose="020B0502040204020203" pitchFamily="34" charset="0"/>
                        </a:rPr>
                        <a:t>Projekt-nummer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algn="l"/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5007519"/>
                  </a:ext>
                </a:extLst>
              </a:tr>
              <a:tr h="11445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de-DE" dirty="0">
                          <a:latin typeface="Bahnschrift" panose="020B0502040204020203" pitchFamily="34" charset="0"/>
                        </a:rPr>
                        <a:t>Projektleitung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algn="l"/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013881"/>
                  </a:ext>
                </a:extLst>
              </a:tr>
              <a:tr h="11445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de-DE" dirty="0">
                          <a:latin typeface="Bahnschrift" panose="020B0502040204020203" pitchFamily="34" charset="0"/>
                        </a:rPr>
                        <a:t>Auftraggeber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algn="l"/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7768681"/>
                  </a:ext>
                </a:extLst>
              </a:tr>
              <a:tr h="11445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l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Start / Ende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algn="l"/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025014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95553"/>
              </p:ext>
            </p:extLst>
          </p:nvPr>
        </p:nvGraphicFramePr>
        <p:xfrm>
          <a:off x="3898667" y="894232"/>
          <a:ext cx="3607724" cy="572269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20980">
                  <a:extLst>
                    <a:ext uri="{9D8B030D-6E8A-4147-A177-3AD203B41FA5}">
                      <a16:colId xmlns:a16="http://schemas.microsoft.com/office/drawing/2014/main" val="504429523"/>
                    </a:ext>
                  </a:extLst>
                </a:gridCol>
                <a:gridCol w="1986744">
                  <a:extLst>
                    <a:ext uri="{9D8B030D-6E8A-4147-A177-3AD203B41FA5}">
                      <a16:colId xmlns:a16="http://schemas.microsoft.com/office/drawing/2014/main" val="2574848558"/>
                    </a:ext>
                  </a:extLst>
                </a:gridCol>
              </a:tblGrid>
              <a:tr h="14207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lt1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Projektnutzen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algn="l">
                        <a:lnSpc>
                          <a:spcPct val="100000"/>
                        </a:lnSpc>
                      </a:pPr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140198"/>
                  </a:ext>
                </a:extLst>
              </a:tr>
              <a:tr h="135093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800" b="1" kern="1200" dirty="0">
                          <a:solidFill>
                            <a:schemeClr val="lt1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Projektinhalt / -ziele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algn="l">
                        <a:lnSpc>
                          <a:spcPct val="100000"/>
                        </a:lnSpc>
                      </a:pPr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5007519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800" b="1" kern="1200" dirty="0">
                          <a:solidFill>
                            <a:schemeClr val="lt1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Zwischen-termine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0400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5114676"/>
                  </a:ext>
                </a:extLst>
              </a:tr>
              <a:tr h="148797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800" b="1" kern="1200" dirty="0">
                          <a:solidFill>
                            <a:schemeClr val="lt1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Risiken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0400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7959811"/>
                  </a:ext>
                </a:extLst>
              </a:tr>
            </a:tbl>
          </a:graphicData>
        </a:graphic>
      </p:graphicFrame>
      <p:sp>
        <p:nvSpPr>
          <p:cNvPr id="6" name="Titel 1"/>
          <p:cNvSpPr txBox="1">
            <a:spLocks/>
          </p:cNvSpPr>
          <p:nvPr/>
        </p:nvSpPr>
        <p:spPr>
          <a:xfrm>
            <a:off x="269698" y="218669"/>
            <a:ext cx="5151121" cy="57357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500" b="1" i="1" dirty="0">
                <a:solidFill>
                  <a:srgbClr val="5B9BD5"/>
                </a:solidFill>
                <a:latin typeface="Bahnschrift" panose="020B0502040204020203" pitchFamily="34" charset="0"/>
              </a:rPr>
              <a:t>Projektsteckbrief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984555"/>
              </p:ext>
            </p:extLst>
          </p:nvPr>
        </p:nvGraphicFramePr>
        <p:xfrm>
          <a:off x="7506391" y="894229"/>
          <a:ext cx="4397431" cy="573101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20980">
                  <a:extLst>
                    <a:ext uri="{9D8B030D-6E8A-4147-A177-3AD203B41FA5}">
                      <a16:colId xmlns:a16="http://schemas.microsoft.com/office/drawing/2014/main" val="504429523"/>
                    </a:ext>
                  </a:extLst>
                </a:gridCol>
                <a:gridCol w="2776451">
                  <a:extLst>
                    <a:ext uri="{9D8B030D-6E8A-4147-A177-3AD203B41FA5}">
                      <a16:colId xmlns:a16="http://schemas.microsoft.com/office/drawing/2014/main" val="2574848558"/>
                    </a:ext>
                  </a:extLst>
                </a:gridCol>
              </a:tblGrid>
              <a:tr h="18406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lt1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Personal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algn="l">
                        <a:lnSpc>
                          <a:spcPct val="300000"/>
                        </a:lnSpc>
                      </a:pPr>
                      <a:endParaRPr lang="de-DE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140198"/>
                  </a:ext>
                </a:extLst>
              </a:tr>
              <a:tr h="176229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800" b="1" kern="1200">
                          <a:solidFill>
                            <a:schemeClr val="lt1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Budget</a:t>
                      </a:r>
                      <a:endParaRPr lang="de-DE" sz="1800" b="1" kern="1200" dirty="0">
                        <a:solidFill>
                          <a:schemeClr val="lt1"/>
                        </a:solidFill>
                        <a:latin typeface="Bahnschrif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algn="l">
                        <a:lnSpc>
                          <a:spcPct val="300000"/>
                        </a:lnSpc>
                      </a:pPr>
                      <a:endParaRPr lang="de-DE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5007519"/>
                  </a:ext>
                </a:extLst>
              </a:tr>
              <a:tr h="12718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800" b="1" kern="1200">
                          <a:solidFill>
                            <a:schemeClr val="lt1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Beteiligte</a:t>
                      </a:r>
                      <a:endParaRPr lang="de-DE" sz="1800" b="1" kern="1200" dirty="0">
                        <a:solidFill>
                          <a:schemeClr val="lt1"/>
                        </a:solidFill>
                        <a:latin typeface="Bahnschrif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0400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de-DE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5114676"/>
                  </a:ext>
                </a:extLst>
              </a:tr>
              <a:tr h="8562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800" b="1" kern="1200">
                          <a:solidFill>
                            <a:schemeClr val="lt1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Unterschrift</a:t>
                      </a:r>
                      <a:endParaRPr lang="de-DE" sz="1800" b="1" kern="1200" dirty="0">
                        <a:solidFill>
                          <a:schemeClr val="lt1"/>
                        </a:solidFill>
                        <a:latin typeface="Bahnschrif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9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ahnschrift" panose="020B0502040204020203" pitchFamily="34" charset="0"/>
                        </a:rPr>
                        <a:t>----------------               ----------------</a:t>
                      </a:r>
                      <a:br>
                        <a:rPr lang="de-DE" sz="9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ahnschrift" panose="020B0502040204020203" pitchFamily="34" charset="0"/>
                        </a:rPr>
                      </a:br>
                      <a:r>
                        <a:rPr lang="de-DE" sz="9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ahnschrift" panose="020B0502040204020203" pitchFamily="34" charset="0"/>
                        </a:rPr>
                        <a:t>    Auftraggeber                       Projektleiter</a:t>
                      </a:r>
                      <a:br>
                        <a:rPr lang="de-DE" sz="9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ahnschrift" panose="020B0502040204020203" pitchFamily="34" charset="0"/>
                        </a:rPr>
                      </a:br>
                      <a:endParaRPr lang="de-DE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817959811"/>
                  </a:ext>
                </a:extLst>
              </a:tr>
            </a:tbl>
          </a:graphicData>
        </a:graphic>
      </p:graphicFrame>
      <p:pic>
        <p:nvPicPr>
          <p:cNvPr id="8" name="Grafik 7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2489" y="6420077"/>
            <a:ext cx="325127" cy="393699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962D047-2CFD-29D5-4792-B2BF5E9A9B39}"/>
              </a:ext>
            </a:extLst>
          </p:cNvPr>
          <p:cNvSpPr txBox="1"/>
          <p:nvPr/>
        </p:nvSpPr>
        <p:spPr>
          <a:xfrm>
            <a:off x="9115157" y="945397"/>
            <a:ext cx="2421610" cy="152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algn="l">
              <a:lnSpc>
                <a:spcPct val="300000"/>
              </a:lnSpc>
            </a:pPr>
            <a:r>
              <a:rPr lang="de-DE" sz="1100" dirty="0"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rPr>
              <a:t>Gesamt: </a:t>
            </a:r>
          </a:p>
          <a:p>
            <a:pPr marL="216000" algn="l">
              <a:lnSpc>
                <a:spcPct val="300000"/>
              </a:lnSpc>
            </a:pPr>
            <a:r>
              <a:rPr lang="de-DE" sz="1100" dirty="0"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rPr>
              <a:t>Intern: </a:t>
            </a:r>
          </a:p>
          <a:p>
            <a:pPr marL="216000" algn="l">
              <a:lnSpc>
                <a:spcPct val="300000"/>
              </a:lnSpc>
            </a:pPr>
            <a:r>
              <a:rPr lang="de-DE" sz="1100" dirty="0"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rPr>
              <a:t>Extern: </a:t>
            </a:r>
            <a:endParaRPr lang="de-DE" sz="11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F5DC048-3CCB-B971-E9F5-B5351754E16F}"/>
              </a:ext>
            </a:extLst>
          </p:cNvPr>
          <p:cNvSpPr txBox="1"/>
          <p:nvPr/>
        </p:nvSpPr>
        <p:spPr>
          <a:xfrm>
            <a:off x="9115157" y="2756116"/>
            <a:ext cx="2421610" cy="152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algn="l">
              <a:lnSpc>
                <a:spcPct val="300000"/>
              </a:lnSpc>
            </a:pPr>
            <a:r>
              <a:rPr lang="de-DE" sz="1100" dirty="0"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rPr>
              <a:t>Gesamt: </a:t>
            </a:r>
          </a:p>
          <a:p>
            <a:pPr marL="216000" algn="l">
              <a:lnSpc>
                <a:spcPct val="300000"/>
              </a:lnSpc>
            </a:pPr>
            <a:r>
              <a:rPr lang="de-DE" sz="1100" dirty="0"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rPr>
              <a:t>Intern: </a:t>
            </a:r>
          </a:p>
          <a:p>
            <a:pPr marL="216000" algn="l">
              <a:lnSpc>
                <a:spcPct val="300000"/>
              </a:lnSpc>
            </a:pPr>
            <a:r>
              <a:rPr lang="de-DE" sz="1100" dirty="0"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rPr>
              <a:t>Extern: 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848264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Office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Valentyn Tsapchuk</dc:creator>
  <cp:lastModifiedBy>Aria Kadiri</cp:lastModifiedBy>
  <cp:revision>6</cp:revision>
  <dcterms:created xsi:type="dcterms:W3CDTF">2025-01-23T15:35:32Z</dcterms:created>
  <dcterms:modified xsi:type="dcterms:W3CDTF">2025-02-13T13:37:26Z</dcterms:modified>
</cp:coreProperties>
</file>